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1"/>
    <p:sldMasterId id="2147483709" r:id="rId2"/>
    <p:sldMasterId id="2147483721" r:id="rId3"/>
    <p:sldMasterId id="2147483733" r:id="rId4"/>
  </p:sldMasterIdLst>
  <p:notesMasterIdLst>
    <p:notesMasterId r:id="rId9"/>
  </p:notes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57"/>
    <p:restoredTop sz="96405"/>
  </p:normalViewPr>
  <p:slideViewPr>
    <p:cSldViewPr snapToGrid="0" showGuides="1">
      <p:cViewPr varScale="1">
        <p:scale>
          <a:sx n="113" d="100"/>
          <a:sy n="113" d="100"/>
        </p:scale>
        <p:origin x="66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9" d="100"/>
          <a:sy n="109" d="100"/>
        </p:scale>
        <p:origin x="427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DBD30-8829-FC43-BD6A-1A162AA40C75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91786-4800-EF43-BB18-ABDF85D28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506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77645C-96F9-FAF5-7C3C-10C1EA60C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91079B0-4556-38F1-79E2-0B55A2732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5A3B1-DDF2-6141-B95E-BA9C485B2B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132411-29FE-AA46-A385-3FD1B268364A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B2EDFF-2292-9865-BCC1-A49691B9D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F7F15C-C4B8-262A-5806-45818490D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7B4D8F-F903-AD45-9C1B-410573C03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644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FA1043-B4F0-BB3A-78BD-CCB71C3AF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70BFC39-4A28-20D8-C6D5-C4E5C56E07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79D9BC-1F1E-590A-0BED-A19DB9954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132411-29FE-AA46-A385-3FD1B268364A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FF05D9-AB89-CFCE-E0FA-AF97ED108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3DFBD5-6E98-50CC-09B6-7AC916CDE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7B4D8F-F903-AD45-9C1B-410573C03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311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8E16907-64F2-726A-392E-BF879581F4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191EBE-10B5-45EC-A82D-92AB2125E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A2303E-03D8-1E57-CD87-C4B50EB463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132411-29FE-AA46-A385-3FD1B268364A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400442-75CB-1B56-D996-4FB249EB9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C236CF-693F-A427-E0D7-B603EB3DA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7B4D8F-F903-AD45-9C1B-410573C03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70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FB4FBD-A911-C871-982C-C0F8433317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17AC8B-5C06-E049-C824-B5F8353B38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8FE369-910F-A53F-47A0-2730F13CA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E8254-B809-C644-83CF-BF786558BA8A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65871F-FCB9-2390-D494-47F48EC1A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5DC78B-8882-6921-51AB-5962651B0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1AB2AA-2F94-1941-AA3A-D637C8DBA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007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D9683D-D32A-9BCE-6656-F8CA17547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ABF709-25C5-D6D2-6CBE-D6792678C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47720E-9D12-5F40-87AF-9D533D5446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E8254-B809-C644-83CF-BF786558BA8A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150CFA-4DD5-B5E4-9409-59EBCA8D9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C3408A-2D92-3051-F8F8-C8D469EC2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1AB2AA-2F94-1941-AA3A-D637C8DBA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568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62CD46-2558-BF8C-64CD-C87DE360F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2AFAEF-BB47-40AA-4E53-CB951F504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C180FA-DD0B-90FD-A8AB-904D2FB184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E8254-B809-C644-83CF-BF786558BA8A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DD275C-08D8-EAEE-1FD7-6988EB356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F9F47D-8F19-BCA7-542B-883CA839E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1AB2AA-2F94-1941-AA3A-D637C8DBA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214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AA6429-07C5-C6C3-9071-26208EAD7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FB3993-380A-D37C-971C-CFEEDA4AD7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09138F-079E-1198-4FB8-3EB64D506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EE165C-6EC4-2ECD-9574-830F6A19D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E8254-B809-C644-83CF-BF786558BA8A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9B97FD-FF78-C0A6-CD57-21F65CD65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CAB9FC-EAE6-4C51-E313-1CE8A2D1E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1AB2AA-2F94-1941-AA3A-D637C8DBA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093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6D6D57-FCFD-D35E-AFEB-6E1FF54A4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D850BF-DCD1-EA1E-112B-D38390960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6410FE-9C9C-C560-9A60-64152C663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7F435DA-65AD-B979-DFB5-B8F9140DAB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886F246-44CD-83B6-FEDA-B652F530A1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38C3AC0-5512-B243-B157-A8A4D8978F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E8254-B809-C644-83CF-BF786558BA8A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EFE1558-258F-2077-3BA6-B1ADC9E3C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3CBC909-2F34-6654-DCF4-0CEFB704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1AB2AA-2F94-1941-AA3A-D637C8DBA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454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988F84-35EE-B63F-D6FF-002D35E37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DBE2DCB-5D28-323B-84F5-D33BA39B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E8254-B809-C644-83CF-BF786558BA8A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7155716-A0A7-293C-7E37-06D6043E0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468775F-A6B5-F3B6-6FF1-8E84A5CD5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1AB2AA-2F94-1941-AA3A-D637C8DBA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450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EE6C1F-D23D-2BB0-2FFF-2A8D53A4D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E8254-B809-C644-83CF-BF786558BA8A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B5FDFB-293C-759B-A9EA-2A6C5B689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240979B-7B4F-21FA-829E-7EFEBCC1E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1AB2AA-2F94-1941-AA3A-D637C8DBA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657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640847-7360-CFB2-0E5D-A9503393D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678841-DC83-2B34-133A-4DFED9C7F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1BAB6B-0A17-B52E-EBE9-69D14E292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6C9BE5-377C-9EA9-1570-F00D059AF2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E8254-B809-C644-83CF-BF786558BA8A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EDA063-19FF-E7F0-A94B-DAA94A9AF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96DD07-B6E6-411C-D864-58AA18B08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1AB2AA-2F94-1941-AA3A-D637C8DBA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981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D2B627-436D-142F-0038-D8AEED104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950E07-B9AD-8C08-B249-6957EAC75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39C978-5876-771E-4F98-2F5ABE3904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132411-29FE-AA46-A385-3FD1B268364A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53A745-7DB0-9F8E-DA90-9B3AE9850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E3F9A9-F0F8-BD66-8C10-B54C02D50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7B4D8F-F903-AD45-9C1B-410573C03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11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8EE6FD-F614-4421-8944-0D9FFB1EF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0172ABE-A9AE-3DFF-850B-0D1B82AD65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644F8F-AF60-28EE-64A4-A9E7D234EB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CBC876-F945-A357-266A-21DC2E9047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E8254-B809-C644-83CF-BF786558BA8A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9CABE3-C45D-F4EC-C607-10A2B296F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E58DB8-B083-90E7-2322-7D44EBE72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1AB2AA-2F94-1941-AA3A-D637C8DBA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378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F0541B-BBE7-37A1-1378-0BB06B29C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098D78-A19D-33CF-0094-8752A2384D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4E8105-0F7F-28EA-9F99-8D2C899C6E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E8254-B809-C644-83CF-BF786558BA8A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361B29-A080-04C6-8D98-71D6AD8DC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DE7465-718B-7229-A58C-52C5E43F8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1AB2AA-2F94-1941-AA3A-D637C8DBA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11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B6274D2-9307-A8CD-ECD6-F826746E24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F94A0B0-83F6-3618-340A-2748C1CE13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823C24-A176-31F0-64E1-E3EFE1D8E4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E8254-B809-C644-83CF-BF786558BA8A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346D65-1D86-DEF0-F630-4C54827BA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144F47-8416-2FA5-C481-B84CD36DB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1AB2AA-2F94-1941-AA3A-D637C8DBA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694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FE7F5B-B60D-3FF6-14D3-5933295BE6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5815351-4876-3656-13FE-F33A1C2EE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7BF92D-FB80-7BE0-ACF0-9130813289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84DE2-382E-044B-BA3D-B5F639706358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904D84-313E-E7EC-C22A-1B7DB5912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4D856C-37FB-FA93-30D9-07B0DE8D2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354E29-1C0D-2547-9324-2BADA4241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902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E95E2F-FB26-179D-82AC-0F0E5AB71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104068-2E65-0089-CA2C-800233A35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DEFC2B-54CC-D293-3B9C-A957B594D0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84DE2-382E-044B-BA3D-B5F639706358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8AFB71-9109-63AF-DF95-F5E362483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B2D5FA-88D7-BE0C-4B38-6C5D7D843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354E29-1C0D-2547-9324-2BADA4241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176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3CE442-FBF3-45E5-2F42-D3FB62BC6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82B423-DDE4-04EB-282D-4D1F973B9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8EE83A-9A4C-4C93-7910-3E6DDECABB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84DE2-382E-044B-BA3D-B5F639706358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B58830-D134-C1C9-CCDB-08D1FB31A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C5AFEF-4872-894F-69AD-71FBE8C02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354E29-1C0D-2547-9324-2BADA4241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7123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BA5D0C-C649-AC4B-4FA4-73987D362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20356F-847B-788F-5F93-C0EE5C8EC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5538C5-E5C8-F2EB-4578-C7696193D3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8BA591-9C30-CED3-227F-0B6761218E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84DE2-382E-044B-BA3D-B5F639706358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FCD761-DB90-9BF2-FA25-7AB24796E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FB76DF-70A8-869A-55C2-97B3D6DB4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354E29-1C0D-2547-9324-2BADA4241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0409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BDDC76-FD63-FE08-FD4E-48F281766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9D1428-3261-4ACD-EE57-02C71F003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397DD3-92F6-9F60-F803-D8D464A1F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89D4E57-B3BB-B9D9-58F6-F323080BDF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6C00993-227A-B147-5404-E9BC08E654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9FF14A7-4A1E-EE4A-B286-83D7DBBBED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84DE2-382E-044B-BA3D-B5F639706358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732DAC7-820A-76F4-6B20-19397536E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A36BA9C-7A81-919B-2DC4-675D16D2A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354E29-1C0D-2547-9324-2BADA4241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9031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78DE38-61C3-1A38-7BC9-1E87E36EC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D4D8575-1F07-970B-8DE1-4AF0A13368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84DE2-382E-044B-BA3D-B5F639706358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7C0BA29-8608-A6B9-E8FE-E0466FF0A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B2BAF4C-B064-01BE-2DB6-FAF06F541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354E29-1C0D-2547-9324-2BADA4241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778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4AB4CBB-EFBE-8135-01F1-96AE3518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84DE2-382E-044B-BA3D-B5F639706358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180A895-691E-E2B7-EB54-1BE26FD18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FAECD1-3B44-76A8-E2E7-BB58447B0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354E29-1C0D-2547-9324-2BADA4241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842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E9A135-819A-F7DA-582D-CC274FE15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48364B-DA9A-0D9F-B217-1876D3871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787A6-CC59-341E-E27A-C700191B93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132411-29FE-AA46-A385-3FD1B268364A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D33C0C-770B-64E1-592C-C8861BE9E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A25EAC-8E40-22F2-2022-62D5B4B7C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7B4D8F-F903-AD45-9C1B-410573C03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3038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29A911-0565-5B2B-87F0-689F6A576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30B1B9-937C-1D42-423E-050622C7D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82878C-E032-2C2B-7D13-2A8D887ABB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59D441-10AC-7F4B-E4C4-D2BD3C9C86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84DE2-382E-044B-BA3D-B5F639706358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9F1E0C-BE0D-7603-0C24-3EF004466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FD2233-2901-E0A5-C798-92D770A31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354E29-1C0D-2547-9324-2BADA4241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9894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F0D3A2-3F20-776C-D841-51CFC521A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8499F54-ADDE-1C2B-A759-6E50512625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AE5F79-7EC4-93EB-4408-D26DB46B04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A62399-8DA0-B555-E25C-77124ABC3D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84DE2-382E-044B-BA3D-B5F639706358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5781A2-17D0-AF17-AE5A-CBF772F8D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7D9572-0FCD-B375-E7E7-45E3D0498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354E29-1C0D-2547-9324-2BADA4241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8886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4A7CBF-D5C1-2229-150F-C30837963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765C2EF-F17E-8C28-1E20-79036BE3D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3298E6-BBF5-8333-BF35-B8642F86EE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84DE2-382E-044B-BA3D-B5F639706358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ABF7D5-FC47-AD3D-402B-98D159EAC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1C6927-13CD-D7B0-86F8-6B8729832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354E29-1C0D-2547-9324-2BADA4241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6994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8AE7BB7-33B3-6A1B-C889-417D6401E6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3EB337-7604-705D-A1B0-196941AFC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BE5F08-497B-1EB5-E650-35F0A98D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84DE2-382E-044B-BA3D-B5F639706358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BF0505-789B-5503-8261-2143E01B9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F2A9BB-B9AC-C48D-413F-122BDA69A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354E29-1C0D-2547-9324-2BADA4241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3096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CE8E-A438-35BB-422B-F7FDF4EAC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41C732-29CA-5C8C-9935-7C8116B0C2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348D6D-B6BB-EA98-9085-2D2C9F25F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D2543B-DE34-C041-8A65-BF2F2AB662BC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02D193-D997-6426-18E4-4B2495AD3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6BA2E2-F522-F763-FD72-195EE54B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A97391-5E02-914B-987F-A13830F49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485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ACA2A1-1ED8-A293-6189-78635730E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34538C-6606-67ED-6CA8-9F92D9014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54C6E9-3BF4-D27C-FCE8-210E3D6A51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D2543B-DE34-C041-8A65-BF2F2AB662BC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BC7A81-BF35-6EF7-C884-F761BDD88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F4902B-B5FA-94E8-A7F7-D1F9F3939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A97391-5E02-914B-987F-A13830F49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1016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CF25A5-16D6-9326-5D8E-50F0D28EF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40C3AD-44B5-4F93-2C84-2E03B399B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10DDF2-B28C-7D34-6979-61D40B601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D2543B-DE34-C041-8A65-BF2F2AB662BC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C38201-B273-E924-3775-DB17D74DC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0F5A16-22BE-7DEE-0C87-BD3A452EA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A97391-5E02-914B-987F-A13830F49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1770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574613-09DD-1D92-D885-EF56747FE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61375F-63B7-19F0-D1AE-018556914D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B66B2F-BCB5-3F12-FD63-6A3E58BA77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F41440-1268-368E-38EA-CD14E4C762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D2543B-DE34-C041-8A65-BF2F2AB662BC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8023BD-84AF-2939-2082-BE7AF225F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A276BB-F7D9-922A-63F8-283142CB5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A97391-5E02-914B-987F-A13830F49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5223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C4857B-726B-BC7E-CBC1-37F4F897B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F4B7FF-AAB2-4CA9-BD00-3CA1CDB6C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8F4EFD-D18E-AB54-6937-720FD83DA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FCEC455-C7F6-D6A8-AD70-89E285C05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70C494F-C37C-60DE-9C19-A2AD2A90F1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7D2B15-C457-0DB0-FF8C-1F630C90F3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D2543B-DE34-C041-8A65-BF2F2AB662BC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4FC125-69B6-CE07-2EDA-9A7CB347A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614F8A7-983D-B036-13FE-6BCA49D86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A97391-5E02-914B-987F-A13830F49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4078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B6A207-B5D3-2584-F8DA-2C30BE833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A486698-8FDF-9F9B-846E-E461634C16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D2543B-DE34-C041-8A65-BF2F2AB662BC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169C24A-8A2D-8EC2-B6D9-92F74D9F5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367495C-75B5-C03E-E712-C7E87B2AD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A97391-5E02-914B-987F-A13830F49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604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CFB33-E310-5657-8728-AF4164760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9815D5-780C-2E16-C372-278E553527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A0BE2C-2481-F30D-85B9-FADE43C1BD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5CF3B2-5C10-F27B-4F68-7FD1F56B53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132411-29FE-AA46-A385-3FD1B268364A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894899-94F4-0184-916D-399EB1531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11E456-DC66-2E93-82AC-64D210805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7B4D8F-F903-AD45-9C1B-410573C03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8067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D5F0191-ADE6-35C6-B820-E554AC7722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D2543B-DE34-C041-8A65-BF2F2AB662BC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D8451FB-D132-6A3C-E2CC-2DD3A0A5F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DA5CF64-4D9E-E51E-B339-B7165F170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A97391-5E02-914B-987F-A13830F49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0251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519BFE-4F30-FB20-DA12-39D6FFA42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2DA9C8-F2FC-7AD3-875B-3CF3968C1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19846E-F8A2-8B64-560D-2084898A1C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9FF9C2-8580-5BCC-392E-0C38F2E4D7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D2543B-DE34-C041-8A65-BF2F2AB662BC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6F1227-2B19-9438-F940-E00840D9B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694898-1621-A9D7-ECB7-368A6F371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A97391-5E02-914B-987F-A13830F49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7718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1DC1B5-DCF3-814A-20C7-F64259BDD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162D9ED-05BB-430B-CFB5-A25129D32A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211013-9F3C-4604-A4D2-A99EB8520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183A6F-06AC-3798-B642-9DF064F9A3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D2543B-DE34-C041-8A65-BF2F2AB662BC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1E229D-6777-B463-223F-2DF7FC68D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44D322-1988-A488-D61D-10267B282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A97391-5E02-914B-987F-A13830F49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9126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A1290-6ECB-C500-DF59-E8187A618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72A97A-B71A-6D45-BFB6-8BE8327C80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E89FA1-CC33-38C3-FC60-E726B78292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D2543B-DE34-C041-8A65-BF2F2AB662BC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5FA473-2F99-86EF-DDBD-EDD553D4F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068825-8EB4-08A4-3EEC-FF600AECD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A97391-5E02-914B-987F-A13830F49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738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D5A672C-71EF-214C-6149-EC243B221D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9A05577-2685-418D-689C-27278DDBF2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E00317-0BCB-4EC8-E0F4-7D3179B83F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D2543B-DE34-C041-8A65-BF2F2AB662BC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9D9B08-4592-031F-26D1-131C3B188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8EAA12-692A-4C90-21D3-9BA92B95B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A97391-5E02-914B-987F-A13830F49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682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921666-AC05-DCD8-1AA3-D7227823C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3BFF82-1298-ECCA-E13B-89CF28BF6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51A92F-BE34-3F8B-71E8-9F112BDA75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B662648-B167-9B08-EEB8-83C062B494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8EA041D-0FF5-F6D3-D4CB-D0DC49CBD9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ED76487-36B5-A1CF-D19E-6DBCF1006C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132411-29FE-AA46-A385-3FD1B268364A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D776D9D-7497-0070-F456-15C909952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CA3B9B9-EF61-6958-CBA2-B086FC13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7B4D8F-F903-AD45-9C1B-410573C03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2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A80EE0-BF12-4DFD-9DD3-5A8465154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AF0789A-4A6C-F01C-CFC9-909ECA50F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132411-29FE-AA46-A385-3FD1B268364A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1B9FCC2-3D37-F4EA-ECF5-0BB143C7F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793DD0-8EA9-C82A-FAE1-DF2FE0C24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7B4D8F-F903-AD45-9C1B-410573C03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285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D675FA2-4CAE-79CA-F0C3-BEA980321C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132411-29FE-AA46-A385-3FD1B268364A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54D5667-56E5-CAEF-8D17-9A3A2EA22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1B7B31-5518-912A-8222-BE7517961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7B4D8F-F903-AD45-9C1B-410573C03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331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2535A-69A3-3007-9805-E697743A9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3198C1-1108-AAB0-7D98-4B0D7BB7F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58BE60-37D4-3725-A5C0-63C0827AA0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AD5A09-2EDF-D8F3-B5F3-C4B1C448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132411-29FE-AA46-A385-3FD1B268364A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8277DE-D955-0880-20D5-3DBEC958F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6E975A-A94D-0A9D-24C0-560A3A61D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7B4D8F-F903-AD45-9C1B-410573C03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43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1EAA3B-ADCD-61BA-15F6-07014AD3A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EBEDBC8-6BE3-BBA8-75A8-E2B8038136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0F0E10-48C2-462B-9B54-E217E80DE2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D8F5BD-C22F-46EB-C54C-5AA43B3738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132411-29FE-AA46-A385-3FD1B268364A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A5F393-C994-5C89-32B0-8CFC8350A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EA5142-9E27-3103-D83B-4332E881B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7B4D8F-F903-AD45-9C1B-410573C03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848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1F7A2A4-B955-C86A-7805-8E6B6697F08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8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4288966-27C6-F334-7163-4CB2B167719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3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58FAA59-7B89-0198-C535-F5B9EDDD329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32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E5353CB-3AF4-C8C9-462D-6F17D475164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4344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6977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2083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309271"/>
      </p:ext>
    </p:extLst>
  </p:cSld>
  <p:clrMapOvr>
    <a:masterClrMapping/>
  </p:clrMapOvr>
</p:sld>
</file>

<file path=ppt/theme/theme1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1_Специальное оформление</vt:lpstr>
      <vt:lpstr>Специальное оформление</vt:lpstr>
      <vt:lpstr>2_Специальное оформление</vt:lpstr>
      <vt:lpstr>3_Специальное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Лопушанская</dc:creator>
  <cp:lastModifiedBy>Кирсанова Екатерина Васильевна</cp:lastModifiedBy>
  <cp:revision>3</cp:revision>
  <dcterms:created xsi:type="dcterms:W3CDTF">2025-10-10T08:07:26Z</dcterms:created>
  <dcterms:modified xsi:type="dcterms:W3CDTF">2025-10-10T10:23:43Z</dcterms:modified>
</cp:coreProperties>
</file>